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smtClean="0"/>
              <a:t>शब्द परिचयः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i-IN" dirty="0" smtClean="0"/>
              <a:t>अकारान्त शब्दः</a:t>
            </a:r>
          </a:p>
          <a:p>
            <a:r>
              <a:rPr lang="hi-IN" dirty="0" smtClean="0"/>
              <a:t>जिस शब्द के अन्त में अ सुनाई दे वह शब्द अकारान्त कहलाता है।जैसे- राम,बालक, रमेश,इत्यादि। ये सभी शब्द पुल्लिङ्ग कहलाते हैं।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0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कर्ता-संज्ञा-सर्वनाम्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प्रथम पुरुष—		प्रत्ययः</a:t>
            </a:r>
          </a:p>
          <a:p>
            <a:r>
              <a:rPr lang="hi-IN" dirty="0" smtClean="0"/>
              <a:t>सः- </a:t>
            </a:r>
            <a:r>
              <a:rPr lang="hi-IN" dirty="0" smtClean="0"/>
              <a:t>वह		</a:t>
            </a:r>
            <a:r>
              <a:rPr lang="hi-IN" dirty="0" smtClean="0"/>
              <a:t>-</a:t>
            </a:r>
            <a:r>
              <a:rPr lang="hi-IN" dirty="0" smtClean="0"/>
              <a:t>ति</a:t>
            </a:r>
          </a:p>
          <a:p>
            <a:r>
              <a:rPr lang="hi-IN" dirty="0" smtClean="0"/>
              <a:t>तौ- वे दोनो		-तः</a:t>
            </a:r>
          </a:p>
          <a:p>
            <a:r>
              <a:rPr lang="hi-IN" dirty="0" smtClean="0"/>
              <a:t>ते- वे सब		-अन्ति</a:t>
            </a:r>
          </a:p>
          <a:p>
            <a:r>
              <a:rPr lang="hi-IN" dirty="0">
                <a:solidFill>
                  <a:srgbClr val="FF0000"/>
                </a:solidFill>
              </a:rPr>
              <a:t>मध्यम् पुरुष—</a:t>
            </a:r>
          </a:p>
          <a:p>
            <a:r>
              <a:rPr lang="hi-IN" dirty="0" smtClean="0"/>
              <a:t>त्वम् </a:t>
            </a:r>
            <a:r>
              <a:rPr lang="hi-IN" dirty="0" smtClean="0"/>
              <a:t>–तुम		-सि</a:t>
            </a:r>
          </a:p>
          <a:p>
            <a:r>
              <a:rPr lang="hi-IN" dirty="0" smtClean="0"/>
              <a:t>युवाम् </a:t>
            </a:r>
            <a:r>
              <a:rPr lang="hi-IN" dirty="0" smtClean="0"/>
              <a:t>तुम दोनो	-थः</a:t>
            </a:r>
          </a:p>
          <a:p>
            <a:r>
              <a:rPr lang="hi-IN" dirty="0" smtClean="0"/>
              <a:t>यूयम्- तुम सब	</a:t>
            </a:r>
            <a:r>
              <a:rPr lang="hi-IN" dirty="0" smtClean="0"/>
              <a:t>-</a:t>
            </a:r>
            <a:r>
              <a:rPr lang="hi-IN" dirty="0" smtClean="0"/>
              <a:t>थ</a:t>
            </a:r>
          </a:p>
          <a:p>
            <a:r>
              <a:rPr lang="hi-IN" dirty="0" smtClean="0">
                <a:solidFill>
                  <a:srgbClr val="FF0000"/>
                </a:solidFill>
              </a:rPr>
              <a:t>उत्तम पुरुष—</a:t>
            </a:r>
          </a:p>
          <a:p>
            <a:r>
              <a:rPr lang="hi-IN" dirty="0" smtClean="0"/>
              <a:t>अहम्- </a:t>
            </a:r>
            <a:r>
              <a:rPr lang="hi-IN" dirty="0" smtClean="0"/>
              <a:t>मैं		</a:t>
            </a:r>
            <a:r>
              <a:rPr lang="hi-IN" dirty="0" smtClean="0"/>
              <a:t>-</a:t>
            </a:r>
            <a:r>
              <a:rPr lang="hi-IN" dirty="0" smtClean="0"/>
              <a:t>आमि</a:t>
            </a:r>
          </a:p>
          <a:p>
            <a:r>
              <a:rPr lang="hi-IN" dirty="0" smtClean="0"/>
              <a:t>आवाम्-हम दोनो	-आवः</a:t>
            </a:r>
          </a:p>
          <a:p>
            <a:r>
              <a:rPr lang="hi-IN" dirty="0" smtClean="0"/>
              <a:t>वयम्- हम सब	</a:t>
            </a:r>
            <a:r>
              <a:rPr lang="hi-IN" dirty="0" smtClean="0"/>
              <a:t>-</a:t>
            </a:r>
            <a:r>
              <a:rPr lang="hi-IN" dirty="0" smtClean="0"/>
              <a:t>आमः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84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एतत् शब्द पुल्लिङ्गः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एषः –यह</a:t>
            </a:r>
          </a:p>
          <a:p>
            <a:r>
              <a:rPr lang="hi-IN" dirty="0" smtClean="0"/>
              <a:t>एतौ- ये दोनो</a:t>
            </a:r>
          </a:p>
          <a:p>
            <a:r>
              <a:rPr lang="hi-IN" dirty="0" smtClean="0"/>
              <a:t>एते- ये सब</a:t>
            </a:r>
          </a:p>
          <a:p>
            <a:r>
              <a:rPr lang="hi-IN" smtClean="0"/>
              <a:t>किम्-क्या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2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शब्द परिचयः</vt:lpstr>
      <vt:lpstr>कर्ता-संज्ञा-सर्वनाम्</vt:lpstr>
      <vt:lpstr>एतत् शब्द पुल्लिङ्गः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शब्द परिचयः</dc:title>
  <dc:creator>mk</dc:creator>
  <cp:lastModifiedBy>mk</cp:lastModifiedBy>
  <cp:revision>6</cp:revision>
  <dcterms:created xsi:type="dcterms:W3CDTF">2006-08-16T00:00:00Z</dcterms:created>
  <dcterms:modified xsi:type="dcterms:W3CDTF">2020-08-09T07:11:30Z</dcterms:modified>
</cp:coreProperties>
</file>